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5" d="100"/>
          <a:sy n="35" d="100"/>
        </p:scale>
        <p:origin x="19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Wie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zoekt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te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onderscheiden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In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recht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CD59599-5C6F-4D3C-A508-5EBF6B1AE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8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Wie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zoekt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te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onderscheiden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In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recht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BA3517-5882-4803-8826-D8B6B676B8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47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38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Who seeks to know God’s will – Let justice rule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8544CB8-5C8B-4D44-9AA4-BCA2A29584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1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1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Who seeks to know God’s will – Let justice rule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6FEACAF-1642-4B51-9AF6-9376BBAE03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7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83713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76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54</cp:revision>
  <dcterms:created xsi:type="dcterms:W3CDTF">2004-09-21T10:26:12Z</dcterms:created>
  <dcterms:modified xsi:type="dcterms:W3CDTF">2022-12-27T10:19:17Z</dcterms:modified>
</cp:coreProperties>
</file>